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9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9" Type="http://schemas.openxmlformats.org/officeDocument/2006/relationships/image" Target="../media/image39.png"/><Relationship Id="rId21" Type="http://schemas.openxmlformats.org/officeDocument/2006/relationships/image" Target="../media/image21.png"/><Relationship Id="rId34" Type="http://schemas.openxmlformats.org/officeDocument/2006/relationships/image" Target="../media/image34.png"/><Relationship Id="rId42" Type="http://schemas.openxmlformats.org/officeDocument/2006/relationships/image" Target="../media/image42.png"/><Relationship Id="rId47" Type="http://schemas.openxmlformats.org/officeDocument/2006/relationships/image" Target="../media/image47.png"/><Relationship Id="rId50" Type="http://schemas.openxmlformats.org/officeDocument/2006/relationships/image" Target="../media/image50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9" Type="http://schemas.openxmlformats.org/officeDocument/2006/relationships/image" Target="../media/image29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32" Type="http://schemas.openxmlformats.org/officeDocument/2006/relationships/image" Target="../media/image32.png"/><Relationship Id="rId37" Type="http://schemas.openxmlformats.org/officeDocument/2006/relationships/image" Target="../media/image37.png"/><Relationship Id="rId40" Type="http://schemas.openxmlformats.org/officeDocument/2006/relationships/image" Target="../media/image40.png"/><Relationship Id="rId45" Type="http://schemas.openxmlformats.org/officeDocument/2006/relationships/image" Target="../media/image45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36" Type="http://schemas.openxmlformats.org/officeDocument/2006/relationships/image" Target="../media/image36.png"/><Relationship Id="rId49" Type="http://schemas.openxmlformats.org/officeDocument/2006/relationships/image" Target="../media/image49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1.png"/><Relationship Id="rId44" Type="http://schemas.openxmlformats.org/officeDocument/2006/relationships/image" Target="../media/image44.png"/><Relationship Id="rId52" Type="http://schemas.openxmlformats.org/officeDocument/2006/relationships/image" Target="../media/image52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Relationship Id="rId30" Type="http://schemas.openxmlformats.org/officeDocument/2006/relationships/image" Target="../media/image30.png"/><Relationship Id="rId35" Type="http://schemas.openxmlformats.org/officeDocument/2006/relationships/image" Target="../media/image35.png"/><Relationship Id="rId43" Type="http://schemas.openxmlformats.org/officeDocument/2006/relationships/image" Target="../media/image43.png"/><Relationship Id="rId48" Type="http://schemas.openxmlformats.org/officeDocument/2006/relationships/image" Target="../media/image48.png"/><Relationship Id="rId8" Type="http://schemas.openxmlformats.org/officeDocument/2006/relationships/image" Target="../media/image8.png"/><Relationship Id="rId51" Type="http://schemas.openxmlformats.org/officeDocument/2006/relationships/image" Target="../media/image51.png"/><Relationship Id="rId3" Type="http://schemas.openxmlformats.org/officeDocument/2006/relationships/image" Target="../media/image3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33" Type="http://schemas.openxmlformats.org/officeDocument/2006/relationships/image" Target="../media/image33.png"/><Relationship Id="rId38" Type="http://schemas.openxmlformats.org/officeDocument/2006/relationships/image" Target="../media/image38.png"/><Relationship Id="rId46" Type="http://schemas.openxmlformats.org/officeDocument/2006/relationships/image" Target="../media/image46.png"/><Relationship Id="rId20" Type="http://schemas.openxmlformats.org/officeDocument/2006/relationships/image" Target="../media/image20.png"/><Relationship Id="rId41" Type="http://schemas.openxmlformats.org/officeDocument/2006/relationships/image" Target="../media/image41.png"/><Relationship Id="rId1" Type="http://schemas.openxmlformats.org/officeDocument/2006/relationships/image" Target="../media/image1.png"/><Relationship Id="rId6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8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2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2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49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0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3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6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8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2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38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4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4B105-0219-4B97-8DC9-86BCECFC3751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BCD89-E23D-4A04-A4EA-4855ACFA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58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mplatelab.com/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6662B631-B289-7DF4-6A7A-3618E86044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194150"/>
              </p:ext>
            </p:extLst>
          </p:nvPr>
        </p:nvGraphicFramePr>
        <p:xfrm>
          <a:off x="0" y="1"/>
          <a:ext cx="10683871" cy="7559679"/>
        </p:xfrm>
        <a:graphic>
          <a:graphicData uri="http://schemas.openxmlformats.org/drawingml/2006/table">
            <a:tbl>
              <a:tblPr/>
              <a:tblGrid>
                <a:gridCol w="296400">
                  <a:extLst>
                    <a:ext uri="{9D8B030D-6E8A-4147-A177-3AD203B41FA5}">
                      <a16:colId xmlns:a16="http://schemas.microsoft.com/office/drawing/2014/main" val="956747439"/>
                    </a:ext>
                  </a:extLst>
                </a:gridCol>
                <a:gridCol w="2088271">
                  <a:extLst>
                    <a:ext uri="{9D8B030D-6E8A-4147-A177-3AD203B41FA5}">
                      <a16:colId xmlns:a16="http://schemas.microsoft.com/office/drawing/2014/main" val="670790531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499625104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2590869196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4039240016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2113692775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1129147854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3167500574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3766657747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1994008441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810366645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2349540097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734053107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1391304283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3079714628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2652977404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3714563595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1079106163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85126088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1246510326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3614898032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2284784542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3748301103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2214947786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3101331020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1663673240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516565838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1520842757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3824133102"/>
                    </a:ext>
                  </a:extLst>
                </a:gridCol>
                <a:gridCol w="296400">
                  <a:extLst>
                    <a:ext uri="{9D8B030D-6E8A-4147-A177-3AD203B41FA5}">
                      <a16:colId xmlns:a16="http://schemas.microsoft.com/office/drawing/2014/main" val="854933802"/>
                    </a:ext>
                  </a:extLst>
                </a:gridCol>
              </a:tblGrid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858394"/>
                  </a:ext>
                </a:extLst>
              </a:tr>
              <a:tr h="5138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8"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580C82"/>
                          </a:solidFill>
                          <a:effectLst/>
                          <a:latin typeface="Lato" panose="020F0502020204030203" pitchFamily="34" charset="0"/>
                        </a:rPr>
                        <a:t>AGILE PROJECT MANAGEMENT PLAN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954020"/>
                  </a:ext>
                </a:extLst>
              </a:tr>
              <a:tr h="2871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8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PROJECT NAME HERE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708361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714787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PROJECT</a:t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</a:b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TASK</a:t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</a:b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Lato" panose="020F0502020204030203" pitchFamily="34" charset="0"/>
                        </a:rPr>
                        <a:t>2025 Q1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0C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Lato" panose="020F0502020204030203" pitchFamily="34" charset="0"/>
                        </a:rPr>
                        <a:t>2025 Q2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728884"/>
                  </a:ext>
                </a:extLst>
              </a:tr>
              <a:tr h="1438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037436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APRIL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47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MAY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6B3A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JUNE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30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JULY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D6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AUGUST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5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SEPTRMBER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6D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730379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5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5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5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5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5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5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5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5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0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0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0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0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0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509861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Requirement Gathering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341015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Design Phase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330741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Prototype Development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786722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User Feedback Collection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984059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System Architecture Design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641884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Backend Development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639900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Frontend Development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982398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Integration Testing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808586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User Acceptance Testing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924567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Bug Fixing and Refinement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174992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Performance Optimization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007240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Security Assessment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972321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Documentation Preparation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128017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Training and Onboarding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725703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Final Review and Approval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43417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Deployment Preparation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307960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Production Deployment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032320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Post-Deployment Support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634349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Project Closure and Handover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C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035960"/>
                  </a:ext>
                </a:extLst>
              </a:tr>
              <a:tr h="1889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707256"/>
                  </a:ext>
                </a:extLst>
              </a:tr>
              <a:tr h="251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ITERATION #1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B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B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ITERATION #2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2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2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ITERATION #3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1208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1208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53521"/>
                  </a:ext>
                </a:extLst>
              </a:tr>
              <a:tr h="1438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430986"/>
                  </a:ext>
                </a:extLst>
              </a:tr>
            </a:tbl>
          </a:graphicData>
        </a:graphic>
      </p:graphicFrame>
      <p:sp>
        <p:nvSpPr>
          <p:cNvPr id="114" name="Rectangle 113">
            <a:extLst>
              <a:ext uri="{FF2B5EF4-FFF2-40B4-BE49-F238E27FC236}">
                <a16:creationId xmlns:a16="http://schemas.microsoft.com/office/drawing/2014/main" id="{D960C979-EFCC-467E-9167-7C05FBBAFD5E}"/>
              </a:ext>
            </a:extLst>
          </p:cNvPr>
          <p:cNvSpPr/>
          <p:nvPr/>
        </p:nvSpPr>
        <p:spPr>
          <a:xfrm>
            <a:off x="6543674" y="4231942"/>
            <a:ext cx="2950845" cy="211138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10W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F5AA2C5E-5F43-490D-9CF9-39AFE389C62C}"/>
              </a:ext>
            </a:extLst>
          </p:cNvPr>
          <p:cNvSpPr/>
          <p:nvPr/>
        </p:nvSpPr>
        <p:spPr>
          <a:xfrm>
            <a:off x="6233159" y="3981117"/>
            <a:ext cx="1466216" cy="211138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43E0333-48CB-4E94-9987-D9E7F21C917B}"/>
              </a:ext>
            </a:extLst>
          </p:cNvPr>
          <p:cNvSpPr/>
          <p:nvPr/>
        </p:nvSpPr>
        <p:spPr>
          <a:xfrm>
            <a:off x="5059679" y="3231944"/>
            <a:ext cx="1768157" cy="211137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6W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E19F8B00-4BD7-4543-393B-D045A6D6AE47}"/>
              </a:ext>
            </a:extLst>
          </p:cNvPr>
          <p:cNvSpPr/>
          <p:nvPr/>
        </p:nvSpPr>
        <p:spPr>
          <a:xfrm>
            <a:off x="2392362" y="2225844"/>
            <a:ext cx="871537" cy="211137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3W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FB864BE-1EB3-4F8D-B830-D3AFA6847C4F}"/>
              </a:ext>
            </a:extLst>
          </p:cNvPr>
          <p:cNvSpPr/>
          <p:nvPr/>
        </p:nvSpPr>
        <p:spPr>
          <a:xfrm>
            <a:off x="2687955" y="2473244"/>
            <a:ext cx="1472565" cy="211137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7639CD6-9056-49BE-9468-338949F26236}"/>
              </a:ext>
            </a:extLst>
          </p:cNvPr>
          <p:cNvSpPr/>
          <p:nvPr/>
        </p:nvSpPr>
        <p:spPr>
          <a:xfrm>
            <a:off x="2994025" y="2720644"/>
            <a:ext cx="2642235" cy="211137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9W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F6A163D-8341-4178-A962-EDFD70025295}"/>
              </a:ext>
            </a:extLst>
          </p:cNvPr>
          <p:cNvSpPr/>
          <p:nvPr/>
        </p:nvSpPr>
        <p:spPr>
          <a:xfrm>
            <a:off x="4465002" y="2971099"/>
            <a:ext cx="1768157" cy="211137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6W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7B1D592-2927-4759-919A-AA2881A4DE6D}"/>
              </a:ext>
            </a:extLst>
          </p:cNvPr>
          <p:cNvSpPr/>
          <p:nvPr/>
        </p:nvSpPr>
        <p:spPr>
          <a:xfrm>
            <a:off x="5355429" y="3479468"/>
            <a:ext cx="2966245" cy="211137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10W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4D651853-8737-49AD-8F93-B1359F27A00D}"/>
              </a:ext>
            </a:extLst>
          </p:cNvPr>
          <p:cNvSpPr/>
          <p:nvPr/>
        </p:nvSpPr>
        <p:spPr>
          <a:xfrm>
            <a:off x="5943757" y="3738483"/>
            <a:ext cx="2651603" cy="209550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9W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3EC96C0B-CAD3-4D47-8521-CB859AC1405F}"/>
              </a:ext>
            </a:extLst>
          </p:cNvPr>
          <p:cNvSpPr/>
          <p:nvPr/>
        </p:nvSpPr>
        <p:spPr>
          <a:xfrm>
            <a:off x="7421562" y="4986005"/>
            <a:ext cx="1483678" cy="211138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4216D099-7542-4EE1-A587-D5FF87C5EC5C}"/>
              </a:ext>
            </a:extLst>
          </p:cNvPr>
          <p:cNvSpPr/>
          <p:nvPr/>
        </p:nvSpPr>
        <p:spPr>
          <a:xfrm>
            <a:off x="6842203" y="4487572"/>
            <a:ext cx="1446135" cy="211138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7744D201-528E-4560-AC8F-EC5886E5AC34}"/>
              </a:ext>
            </a:extLst>
          </p:cNvPr>
          <p:cNvSpPr/>
          <p:nvPr/>
        </p:nvSpPr>
        <p:spPr>
          <a:xfrm>
            <a:off x="7723505" y="5236830"/>
            <a:ext cx="1462405" cy="211138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51FACBE-0BF7-4708-8E5F-4C5D17723B50}"/>
              </a:ext>
            </a:extLst>
          </p:cNvPr>
          <p:cNvSpPr/>
          <p:nvPr/>
        </p:nvSpPr>
        <p:spPr>
          <a:xfrm>
            <a:off x="7723504" y="5484438"/>
            <a:ext cx="871855" cy="211138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3W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C37E3AC-CD68-41EA-905D-DB51E8F94C3C}"/>
              </a:ext>
            </a:extLst>
          </p:cNvPr>
          <p:cNvSpPr/>
          <p:nvPr/>
        </p:nvSpPr>
        <p:spPr>
          <a:xfrm>
            <a:off x="8019096" y="5741809"/>
            <a:ext cx="886144" cy="211138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3W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CD45B47C-0933-479B-8D79-3E2BBFBBA973}"/>
              </a:ext>
            </a:extLst>
          </p:cNvPr>
          <p:cNvSpPr/>
          <p:nvPr/>
        </p:nvSpPr>
        <p:spPr>
          <a:xfrm>
            <a:off x="8321674" y="6242120"/>
            <a:ext cx="864236" cy="211137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3W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2036390-466F-43B7-8868-77EF25E4BA97}"/>
              </a:ext>
            </a:extLst>
          </p:cNvPr>
          <p:cNvSpPr/>
          <p:nvPr/>
        </p:nvSpPr>
        <p:spPr>
          <a:xfrm>
            <a:off x="8321675" y="6484957"/>
            <a:ext cx="1172844" cy="211137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2B26FF8B-3B1E-4823-9C94-D17D1F0B31DB}"/>
              </a:ext>
            </a:extLst>
          </p:cNvPr>
          <p:cNvSpPr/>
          <p:nvPr/>
        </p:nvSpPr>
        <p:spPr>
          <a:xfrm>
            <a:off x="8615361" y="6742430"/>
            <a:ext cx="879157" cy="211137"/>
          </a:xfrm>
          <a:prstGeom prst="rect">
            <a:avLst/>
          </a:prstGeom>
          <a:solidFill>
            <a:srgbClr val="FFAB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3W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7ABB6411-35EC-25E4-C363-FB37EAD8F444}"/>
              </a:ext>
            </a:extLst>
          </p:cNvPr>
          <p:cNvSpPr/>
          <p:nvPr/>
        </p:nvSpPr>
        <p:spPr>
          <a:xfrm>
            <a:off x="2687955" y="2223847"/>
            <a:ext cx="871536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3W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72101D6D-EC39-32F3-B389-FD321AA4508F}"/>
              </a:ext>
            </a:extLst>
          </p:cNvPr>
          <p:cNvSpPr/>
          <p:nvPr/>
        </p:nvSpPr>
        <p:spPr>
          <a:xfrm>
            <a:off x="2994025" y="2473513"/>
            <a:ext cx="1470977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305A1CA4-92FB-EEAF-822E-9D4D34768AE6}"/>
              </a:ext>
            </a:extLst>
          </p:cNvPr>
          <p:cNvSpPr/>
          <p:nvPr/>
        </p:nvSpPr>
        <p:spPr>
          <a:xfrm>
            <a:off x="3279775" y="2720643"/>
            <a:ext cx="2360455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8W</a:t>
            </a: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6CB7743B-94B1-5353-AD12-EC6E2FFD5113}"/>
              </a:ext>
            </a:extLst>
          </p:cNvPr>
          <p:cNvSpPr/>
          <p:nvPr/>
        </p:nvSpPr>
        <p:spPr>
          <a:xfrm>
            <a:off x="4759325" y="2971098"/>
            <a:ext cx="1473834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50D2766B-34A7-2512-565A-8E7C424874F7}"/>
              </a:ext>
            </a:extLst>
          </p:cNvPr>
          <p:cNvSpPr/>
          <p:nvPr/>
        </p:nvSpPr>
        <p:spPr>
          <a:xfrm>
            <a:off x="5355428" y="3232432"/>
            <a:ext cx="2066133" cy="209550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7W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3DD58095-AECC-1A74-CA33-FD44CFDA8723}"/>
              </a:ext>
            </a:extLst>
          </p:cNvPr>
          <p:cNvSpPr/>
          <p:nvPr/>
        </p:nvSpPr>
        <p:spPr>
          <a:xfrm>
            <a:off x="5943757" y="3480157"/>
            <a:ext cx="2377917" cy="211138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8W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9657BDEE-9BFB-BE8E-9865-35F7236C1ED2}"/>
              </a:ext>
            </a:extLst>
          </p:cNvPr>
          <p:cNvSpPr/>
          <p:nvPr/>
        </p:nvSpPr>
        <p:spPr>
          <a:xfrm>
            <a:off x="6543674" y="3736901"/>
            <a:ext cx="2361566" cy="211138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8W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5A5BAB49-FA48-3284-8894-B3877423D563}"/>
              </a:ext>
            </a:extLst>
          </p:cNvPr>
          <p:cNvSpPr/>
          <p:nvPr/>
        </p:nvSpPr>
        <p:spPr>
          <a:xfrm>
            <a:off x="7723503" y="4987614"/>
            <a:ext cx="1483677" cy="211138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9C89387B-22E0-24A6-8FAC-5D6A420A323F}"/>
              </a:ext>
            </a:extLst>
          </p:cNvPr>
          <p:cNvSpPr/>
          <p:nvPr/>
        </p:nvSpPr>
        <p:spPr>
          <a:xfrm>
            <a:off x="6869112" y="4231689"/>
            <a:ext cx="3217227" cy="211138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11W</a:t>
            </a: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C825FE1E-C483-D87E-51ED-001CE97BBF9E}"/>
              </a:ext>
            </a:extLst>
          </p:cNvPr>
          <p:cNvSpPr/>
          <p:nvPr/>
        </p:nvSpPr>
        <p:spPr>
          <a:xfrm>
            <a:off x="7421560" y="4487572"/>
            <a:ext cx="2072958" cy="211138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7W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29E9305-1FAF-B5F1-E246-F01C66841EDB}"/>
              </a:ext>
            </a:extLst>
          </p:cNvPr>
          <p:cNvSpPr/>
          <p:nvPr/>
        </p:nvSpPr>
        <p:spPr>
          <a:xfrm>
            <a:off x="6543674" y="3981254"/>
            <a:ext cx="1778000" cy="211138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6W</a:t>
            </a: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54AB1934-84E5-821D-0B2B-E67FDA81E831}"/>
              </a:ext>
            </a:extLst>
          </p:cNvPr>
          <p:cNvSpPr/>
          <p:nvPr/>
        </p:nvSpPr>
        <p:spPr>
          <a:xfrm>
            <a:off x="8019095" y="5236830"/>
            <a:ext cx="1483677" cy="211138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0DFB75ED-F522-3F32-00B6-9DE68009AB63}"/>
              </a:ext>
            </a:extLst>
          </p:cNvPr>
          <p:cNvSpPr/>
          <p:nvPr/>
        </p:nvSpPr>
        <p:spPr>
          <a:xfrm>
            <a:off x="8024493" y="5482997"/>
            <a:ext cx="1161417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AA661EF6-12D2-434A-4D6A-C1CA24A53ED9}"/>
              </a:ext>
            </a:extLst>
          </p:cNvPr>
          <p:cNvSpPr/>
          <p:nvPr/>
        </p:nvSpPr>
        <p:spPr>
          <a:xfrm>
            <a:off x="8615361" y="5741810"/>
            <a:ext cx="1181419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3F502E1D-4640-171B-86E4-02B56D2CD16D}"/>
              </a:ext>
            </a:extLst>
          </p:cNvPr>
          <p:cNvSpPr/>
          <p:nvPr/>
        </p:nvSpPr>
        <p:spPr>
          <a:xfrm>
            <a:off x="8321674" y="5991054"/>
            <a:ext cx="1172844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B63E1939-51C6-5CF7-7372-79EB402563DE}"/>
              </a:ext>
            </a:extLst>
          </p:cNvPr>
          <p:cNvSpPr/>
          <p:nvPr/>
        </p:nvSpPr>
        <p:spPr>
          <a:xfrm>
            <a:off x="8622347" y="6240298"/>
            <a:ext cx="1172844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95BA8D8-B36E-5F48-7A7B-AF04D5C28CA6}"/>
              </a:ext>
            </a:extLst>
          </p:cNvPr>
          <p:cNvSpPr/>
          <p:nvPr/>
        </p:nvSpPr>
        <p:spPr>
          <a:xfrm>
            <a:off x="8620440" y="6481089"/>
            <a:ext cx="1172843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64324500-0278-B7C2-1F19-97F370CCCCCC}"/>
              </a:ext>
            </a:extLst>
          </p:cNvPr>
          <p:cNvSpPr/>
          <p:nvPr/>
        </p:nvSpPr>
        <p:spPr>
          <a:xfrm>
            <a:off x="8905239" y="6742430"/>
            <a:ext cx="888043" cy="211137"/>
          </a:xfrm>
          <a:prstGeom prst="rect">
            <a:avLst/>
          </a:prstGeom>
          <a:solidFill>
            <a:srgbClr val="FC2A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3W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1259DB7E-0C94-AACF-8012-03BDA5CADFFA}"/>
              </a:ext>
            </a:extLst>
          </p:cNvPr>
          <p:cNvSpPr/>
          <p:nvPr/>
        </p:nvSpPr>
        <p:spPr>
          <a:xfrm>
            <a:off x="2994024" y="2473243"/>
            <a:ext cx="1470977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6D4F3163-AF4F-A4CD-5BC6-9589FA512D3E}"/>
              </a:ext>
            </a:extLst>
          </p:cNvPr>
          <p:cNvSpPr/>
          <p:nvPr/>
        </p:nvSpPr>
        <p:spPr>
          <a:xfrm>
            <a:off x="3279775" y="2721094"/>
            <a:ext cx="2356485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8W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FE0BC817-A30F-D835-9960-E41B29CF9769}"/>
              </a:ext>
            </a:extLst>
          </p:cNvPr>
          <p:cNvSpPr/>
          <p:nvPr/>
        </p:nvSpPr>
        <p:spPr>
          <a:xfrm>
            <a:off x="5059679" y="2971097"/>
            <a:ext cx="1768157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6W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CA8EC093-0C48-604D-C54C-D2F7B7B12957}"/>
              </a:ext>
            </a:extLst>
          </p:cNvPr>
          <p:cNvSpPr/>
          <p:nvPr/>
        </p:nvSpPr>
        <p:spPr>
          <a:xfrm>
            <a:off x="5656580" y="3232432"/>
            <a:ext cx="2060730" cy="209550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7W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F11A1BAE-A49A-EFDC-E801-DB2DC47A83AA}"/>
              </a:ext>
            </a:extLst>
          </p:cNvPr>
          <p:cNvSpPr/>
          <p:nvPr/>
        </p:nvSpPr>
        <p:spPr>
          <a:xfrm>
            <a:off x="6250938" y="3480060"/>
            <a:ext cx="2344421" cy="211137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8W</a:t>
            </a:r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1EBD7425-67FA-278E-6402-E213E3C3F62D}"/>
              </a:ext>
            </a:extLst>
          </p:cNvPr>
          <p:cNvSpPr/>
          <p:nvPr/>
        </p:nvSpPr>
        <p:spPr>
          <a:xfrm>
            <a:off x="7134225" y="3736642"/>
            <a:ext cx="2051685" cy="211137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7W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B5A5FDAD-6A41-D094-F34D-8CA9A4481A34}"/>
              </a:ext>
            </a:extLst>
          </p:cNvPr>
          <p:cNvSpPr/>
          <p:nvPr/>
        </p:nvSpPr>
        <p:spPr>
          <a:xfrm>
            <a:off x="8622347" y="4986749"/>
            <a:ext cx="1463991" cy="211137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924EE717-0A3E-EC7E-9EB7-6D24AFF8385A}"/>
              </a:ext>
            </a:extLst>
          </p:cNvPr>
          <p:cNvSpPr/>
          <p:nvPr/>
        </p:nvSpPr>
        <p:spPr>
          <a:xfrm>
            <a:off x="7429499" y="4231689"/>
            <a:ext cx="2656839" cy="211137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9W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A80A0B1C-1E71-F9EC-EDBB-7A6451BD45F8}"/>
              </a:ext>
            </a:extLst>
          </p:cNvPr>
          <p:cNvSpPr/>
          <p:nvPr/>
        </p:nvSpPr>
        <p:spPr>
          <a:xfrm>
            <a:off x="7724456" y="4487896"/>
            <a:ext cx="2068825" cy="211137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8W</a:t>
            </a: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38F0C58C-9D00-470A-A2EB-B9F183C8646E}"/>
              </a:ext>
            </a:extLst>
          </p:cNvPr>
          <p:cNvSpPr/>
          <p:nvPr/>
        </p:nvSpPr>
        <p:spPr>
          <a:xfrm>
            <a:off x="8321674" y="4732371"/>
            <a:ext cx="1172844" cy="211137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614971B7-DE71-C604-3519-222DC9B6AB65}"/>
              </a:ext>
            </a:extLst>
          </p:cNvPr>
          <p:cNvSpPr/>
          <p:nvPr/>
        </p:nvSpPr>
        <p:spPr>
          <a:xfrm>
            <a:off x="7132715" y="3981117"/>
            <a:ext cx="1772524" cy="211137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6W</a:t>
            </a: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232C1E2E-2D3F-A91A-C520-025277270089}"/>
              </a:ext>
            </a:extLst>
          </p:cNvPr>
          <p:cNvSpPr/>
          <p:nvPr/>
        </p:nvSpPr>
        <p:spPr>
          <a:xfrm>
            <a:off x="8622347" y="5236830"/>
            <a:ext cx="1462405" cy="211137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2E627DFE-19BB-2B42-A911-AA8A2BC39717}"/>
              </a:ext>
            </a:extLst>
          </p:cNvPr>
          <p:cNvSpPr/>
          <p:nvPr/>
        </p:nvSpPr>
        <p:spPr>
          <a:xfrm>
            <a:off x="8915713" y="5481555"/>
            <a:ext cx="871855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>
                <a:latin typeface="Lato" panose="020F0502020204030203" pitchFamily="34" charset="0"/>
              </a:rPr>
              <a:t>3W</a:t>
            </a: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A95009E8-1FE5-4BBF-3E7B-58629F33A74F}"/>
              </a:ext>
            </a:extLst>
          </p:cNvPr>
          <p:cNvSpPr/>
          <p:nvPr/>
        </p:nvSpPr>
        <p:spPr>
          <a:xfrm>
            <a:off x="9206070" y="5739987"/>
            <a:ext cx="1181418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23D043E1-97D6-628E-7FE4-401452652373}"/>
              </a:ext>
            </a:extLst>
          </p:cNvPr>
          <p:cNvSpPr/>
          <p:nvPr/>
        </p:nvSpPr>
        <p:spPr>
          <a:xfrm>
            <a:off x="8915712" y="5991053"/>
            <a:ext cx="1471775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5W</a:t>
            </a: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7D9C08E6-7303-AEF1-B5E6-915F1201801D}"/>
              </a:ext>
            </a:extLst>
          </p:cNvPr>
          <p:cNvSpPr/>
          <p:nvPr/>
        </p:nvSpPr>
        <p:spPr>
          <a:xfrm>
            <a:off x="9206070" y="6240297"/>
            <a:ext cx="1172842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7A0B6EC4-6205-0687-6D66-8BAA365B7E68}"/>
              </a:ext>
            </a:extLst>
          </p:cNvPr>
          <p:cNvSpPr/>
          <p:nvPr/>
        </p:nvSpPr>
        <p:spPr>
          <a:xfrm>
            <a:off x="9206069" y="6481088"/>
            <a:ext cx="1172843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>
                <a:latin typeface="Lato" panose="020F0502020204030203" pitchFamily="34" charset="0"/>
              </a:rPr>
              <a:t>4W</a:t>
            </a: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F3644070-8192-FEDF-5F94-1ACBE7A6E459}"/>
              </a:ext>
            </a:extLst>
          </p:cNvPr>
          <p:cNvSpPr/>
          <p:nvPr/>
        </p:nvSpPr>
        <p:spPr>
          <a:xfrm>
            <a:off x="9502773" y="6742429"/>
            <a:ext cx="876140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3W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02178ED4-32C3-3039-9DD2-68D3A667E1D5}"/>
              </a:ext>
            </a:extLst>
          </p:cNvPr>
          <p:cNvSpPr/>
          <p:nvPr/>
        </p:nvSpPr>
        <p:spPr>
          <a:xfrm>
            <a:off x="2976562" y="2223846"/>
            <a:ext cx="878521" cy="211138"/>
          </a:xfrm>
          <a:prstGeom prst="rect">
            <a:avLst/>
          </a:prstGeom>
          <a:solidFill>
            <a:srgbClr val="7120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atin typeface="Lato" panose="020F0502020204030203" pitchFamily="34" charset="0"/>
              </a:rPr>
              <a:t>3W</a:t>
            </a:r>
          </a:p>
        </p:txBody>
      </p:sp>
      <p:pic>
        <p:nvPicPr>
          <p:cNvPr id="261" name="Picture 260">
            <a:hlinkClick r:id="rId3"/>
            <a:extLst>
              <a:ext uri="{FF2B5EF4-FFF2-40B4-BE49-F238E27FC236}">
                <a16:creationId xmlns:a16="http://schemas.microsoft.com/office/drawing/2014/main" id="{ADBB2492-6169-B698-ECC0-09FCE5DDDF9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8064" y="55881"/>
            <a:ext cx="1051823" cy="229744"/>
          </a:xfrm>
          <a:prstGeom prst="rect">
            <a:avLst/>
          </a:prstGeom>
        </p:spPr>
      </p:pic>
      <p:sp>
        <p:nvSpPr>
          <p:cNvPr id="262" name="TextBox 84">
            <a:extLst>
              <a:ext uri="{FF2B5EF4-FFF2-40B4-BE49-F238E27FC236}">
                <a16:creationId xmlns:a16="http://schemas.microsoft.com/office/drawing/2014/main" id="{3C1FFB1A-1892-27DC-3BDF-D5917C099561}"/>
              </a:ext>
            </a:extLst>
          </p:cNvPr>
          <p:cNvSpPr txBox="1"/>
          <p:nvPr/>
        </p:nvSpPr>
        <p:spPr>
          <a:xfrm>
            <a:off x="9204853" y="7215066"/>
            <a:ext cx="1349003" cy="22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900" b="1" dirty="0"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© TemplateLab.com</a:t>
            </a:r>
            <a:endParaRPr lang="en-GB" sz="900" b="1" dirty="0"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01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</TotalTime>
  <Words>889</Words>
  <Application>Microsoft Office PowerPoint</Application>
  <PresentationFormat>Custom</PresentationFormat>
  <Paragraphs>840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Lato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Bratislav Milojevic</dc:creator>
  <cp:lastModifiedBy>Bratislav Milojevic</cp:lastModifiedBy>
  <cp:revision>3</cp:revision>
  <dcterms:created xsi:type="dcterms:W3CDTF">2025-02-14T22:54:52Z</dcterms:created>
  <dcterms:modified xsi:type="dcterms:W3CDTF">2025-02-14T23:25:56Z</dcterms:modified>
</cp:coreProperties>
</file>